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224" y="-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268038" y="513547"/>
            <a:ext cx="431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Warehouse Employee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3528" y="3717032"/>
            <a:ext cx="4032448" cy="2648704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67544" y="1988840"/>
            <a:ext cx="8352928" cy="122413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2339298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Презентация по защите мобильного приложения 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644008" y="3702521"/>
            <a:ext cx="4176464" cy="2648704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968044" y="4118932"/>
            <a:ext cx="35283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Заказчик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endParaRPr lang="ru-RU" sz="2800" dirty="0" smtClean="0">
              <a:solidFill>
                <a:schemeClr val="bg1"/>
              </a:solidFill>
            </a:endParaRPr>
          </a:p>
          <a:p>
            <a:pPr algn="ctr"/>
            <a:r>
              <a:rPr lang="ru-RU" sz="2800" dirty="0" err="1" smtClean="0">
                <a:solidFill>
                  <a:schemeClr val="bg1"/>
                </a:solidFill>
              </a:rPr>
              <a:t>Мамшева</a:t>
            </a:r>
            <a:r>
              <a:rPr lang="ru-RU" sz="2800" dirty="0" smtClean="0">
                <a:solidFill>
                  <a:schemeClr val="bg1"/>
                </a:solidFill>
              </a:rPr>
              <a:t> Ю. С.</a:t>
            </a:r>
          </a:p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Разработчик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endParaRPr lang="ru-RU" sz="2800" dirty="0" smtClean="0">
              <a:solidFill>
                <a:schemeClr val="bg1"/>
              </a:solidFill>
            </a:endParaRPr>
          </a:p>
          <a:p>
            <a:pPr algn="ctr"/>
            <a:r>
              <a:rPr lang="ru-RU" sz="2800" dirty="0" err="1" smtClean="0">
                <a:solidFill>
                  <a:schemeClr val="bg1"/>
                </a:solidFill>
              </a:rPr>
              <a:t>Куклев</a:t>
            </a:r>
            <a:r>
              <a:rPr lang="ru-RU" sz="2800" dirty="0" smtClean="0">
                <a:solidFill>
                  <a:schemeClr val="bg1"/>
                </a:solidFill>
              </a:rPr>
              <a:t> Г. А.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3853252"/>
            <a:ext cx="237626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480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236547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772816"/>
            <a:ext cx="8424936" cy="47525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Desktop-03-12-2024-21-35-4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0365" y="1893019"/>
            <a:ext cx="2331262" cy="45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236547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Тестирование </a:t>
            </a:r>
            <a:r>
              <a:rPr lang="ru-RU" sz="3600" dirty="0" smtClean="0">
                <a:solidFill>
                  <a:schemeClr val="bg1"/>
                </a:solidFill>
              </a:rPr>
              <a:t>мобильного приложения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772816"/>
            <a:ext cx="8424936" cy="47525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65783" y="4221088"/>
            <a:ext cx="5940425" cy="2175510"/>
          </a:xfrm>
          <a:prstGeom prst="roundRect">
            <a:avLst>
              <a:gd name="adj" fmla="val 8786"/>
            </a:avLst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1565782" y="2204864"/>
            <a:ext cx="5940425" cy="1551940"/>
          </a:xfrm>
          <a:prstGeom prst="roundRect">
            <a:avLst>
              <a:gd name="adj" fmla="val 8688"/>
            </a:avLst>
          </a:prstGeom>
        </p:spPr>
      </p:pic>
    </p:spTree>
    <p:extLst>
      <p:ext uri="{BB962C8B-B14F-4D97-AF65-F5344CB8AC3E}">
        <p14:creationId xmlns:p14="http://schemas.microsoft.com/office/powerpoint/2010/main" val="15669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513546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Заключение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700808"/>
            <a:ext cx="8424936" cy="122413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645779" y="1774267"/>
            <a:ext cx="578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В ходе всего процесса разработки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23528" y="3212976"/>
            <a:ext cx="3384376" cy="144016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83568" y="3332892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Выполнены все поставленные задачи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3528" y="5085184"/>
            <a:ext cx="3384376" cy="144016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83568" y="520510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Создана вся необходимая документация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364088" y="3245461"/>
            <a:ext cx="3384376" cy="144016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724128" y="3365377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Разработано мобильное приложение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64088" y="5085184"/>
            <a:ext cx="3384376" cy="144016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724128" y="520510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Реализована серверная часть на </a:t>
            </a:r>
            <a:r>
              <a:rPr lang="en-US" sz="2400" dirty="0" err="1" smtClean="0">
                <a:solidFill>
                  <a:schemeClr val="bg1"/>
                </a:solidFill>
              </a:rPr>
              <a:t>Supabase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65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68038" y="513547"/>
            <a:ext cx="431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Цели и задачи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7544" y="2852936"/>
            <a:ext cx="3888432" cy="360040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83568" y="2944976"/>
            <a:ext cx="3456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lang="ru-RU" sz="2400" dirty="0" smtClean="0">
                <a:solidFill>
                  <a:schemeClr val="bg1"/>
                </a:solidFill>
              </a:rPr>
              <a:t>азработать мобильное приложения для работников склада, которое будет упрощать работу, позволит своевременно узнавать информацию и коммуницировать с другими работниками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67544" y="1802433"/>
            <a:ext cx="3888432" cy="576064"/>
          </a:xfrm>
          <a:prstGeom prst="roundRect">
            <a:avLst>
              <a:gd name="adj" fmla="val 35907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223628" y="18596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Цель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860032" y="1802433"/>
            <a:ext cx="3888432" cy="576064"/>
          </a:xfrm>
          <a:prstGeom prst="roundRect">
            <a:avLst>
              <a:gd name="adj" fmla="val 35907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616116" y="18596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Задачи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860032" y="2868471"/>
            <a:ext cx="3888432" cy="360040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040052" y="2960511"/>
            <a:ext cx="3528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Разработать техническое задание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Разработать дизайн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Разработать серверную часть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Протестировать серверную часть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Разработать мобильное приложение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Протестировать мобильное приложение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6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68038" y="513547"/>
            <a:ext cx="431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Техническое задание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7544" y="1772816"/>
            <a:ext cx="2800494" cy="482453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79659" y="2707757"/>
            <a:ext cx="237626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Паттерн проектирования программы</a:t>
            </a:r>
            <a:r>
              <a:rPr lang="en-US" sz="2400" dirty="0" smtClean="0">
                <a:solidFill>
                  <a:schemeClr val="bg1"/>
                </a:solidFill>
              </a:rPr>
              <a:t>: MVVM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Реализация серверной части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Supabase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39952" y="1772816"/>
            <a:ext cx="4608512" cy="482453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730" y="2362743"/>
            <a:ext cx="4148956" cy="3644682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41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Скругленный прямоугольник 6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268038" y="513547"/>
            <a:ext cx="431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Разработка дизайна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700808"/>
            <a:ext cx="8424936" cy="4896544"/>
          </a:xfrm>
          <a:prstGeom prst="roundRect">
            <a:avLst>
              <a:gd name="adj" fmla="val 8575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79128"/>
            <a:ext cx="6552728" cy="4539905"/>
          </a:xfrm>
          <a:prstGeom prst="roundRect">
            <a:avLst>
              <a:gd name="adj" fmla="val 273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343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268038" y="513547"/>
            <a:ext cx="431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Разработка дизайна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700808"/>
            <a:ext cx="8424936" cy="4896544"/>
          </a:xfrm>
          <a:prstGeom prst="roundRect">
            <a:avLst>
              <a:gd name="adj" fmla="val 8575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65584"/>
            <a:ext cx="6552728" cy="4566993"/>
          </a:xfrm>
          <a:prstGeom prst="roundRect">
            <a:avLst>
              <a:gd name="adj" fmla="val 331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21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513547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Разработка серверной части</a:t>
            </a:r>
            <a:endParaRPr lang="ru-RU" sz="3600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23728" y="2132856"/>
            <a:ext cx="6624736" cy="3672408"/>
            <a:chOff x="2059707" y="2458780"/>
            <a:chExt cx="6624736" cy="3672408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2059707" y="2458780"/>
              <a:ext cx="6624736" cy="3672408"/>
            </a:xfrm>
            <a:prstGeom prst="roundRect">
              <a:avLst/>
            </a:prstGeom>
            <a:solidFill>
              <a:srgbClr val="3247D9"/>
            </a:solidFill>
            <a:ln>
              <a:solidFill>
                <a:srgbClr val="3247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" name="Рисунок 4" descr="C:\Users\zepli\Desktop\MainFolder\MobileGogsFinaly\MobileSoftwareWarehouseEmployee\docs\Диаграммы\ER_диаграмма_БД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1863" y="2619854"/>
              <a:ext cx="5940425" cy="3350260"/>
            </a:xfrm>
            <a:prstGeom prst="roundRect">
              <a:avLst>
                <a:gd name="adj" fmla="val 8706"/>
              </a:avLst>
            </a:prstGeom>
            <a:noFill/>
            <a:ln>
              <a:noFill/>
            </a:ln>
          </p:spPr>
        </p:pic>
      </p:grpSp>
      <p:sp>
        <p:nvSpPr>
          <p:cNvPr id="7" name="Скругленный прямоугольник 6"/>
          <p:cNvSpPr/>
          <p:nvPr/>
        </p:nvSpPr>
        <p:spPr>
          <a:xfrm>
            <a:off x="323528" y="2132856"/>
            <a:ext cx="1512168" cy="367240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5"/>
          <a:stretch/>
        </p:blipFill>
        <p:spPr bwMode="auto">
          <a:xfrm>
            <a:off x="413271" y="2401942"/>
            <a:ext cx="1332681" cy="3134236"/>
          </a:xfrm>
          <a:prstGeom prst="roundRect">
            <a:avLst>
              <a:gd name="adj" fmla="val 1380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00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215920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Тестирование серверной части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772816"/>
            <a:ext cx="8424936" cy="47525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85577" y="2080959"/>
            <a:ext cx="5900838" cy="4136241"/>
          </a:xfrm>
          <a:prstGeom prst="roundRect">
            <a:avLst>
              <a:gd name="adj" fmla="val 7225"/>
            </a:avLst>
          </a:prstGeom>
        </p:spPr>
      </p:pic>
    </p:spTree>
    <p:extLst>
      <p:ext uri="{BB962C8B-B14F-4D97-AF65-F5344CB8AC3E}">
        <p14:creationId xmlns:p14="http://schemas.microsoft.com/office/powerpoint/2010/main" val="348034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236547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772816"/>
            <a:ext cx="8424936" cy="47525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07" y="2061220"/>
            <a:ext cx="2559111" cy="4176464"/>
          </a:xfrm>
          <a:prstGeom prst="roundRect">
            <a:avLst>
              <a:gd name="adj" fmla="val 736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99" y="2019300"/>
            <a:ext cx="2606914" cy="4260304"/>
          </a:xfrm>
          <a:prstGeom prst="roundRect">
            <a:avLst>
              <a:gd name="adj" fmla="val 935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0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260648"/>
            <a:ext cx="6644530" cy="11521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236547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772816"/>
            <a:ext cx="8424936" cy="47525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Desktop-03-12-2024-21-16-1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3901" y="1966528"/>
            <a:ext cx="2244189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7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122</Words>
  <Application>Microsoft Office PowerPoint</Application>
  <PresentationFormat>Экран (4:3)</PresentationFormat>
  <Paragraphs>33</Paragraphs>
  <Slides>12</Slides>
  <Notes>0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georg georg</dc:creator>
  <cp:lastModifiedBy>georg georg</cp:lastModifiedBy>
  <cp:revision>16</cp:revision>
  <dcterms:created xsi:type="dcterms:W3CDTF">2024-12-03T13:06:18Z</dcterms:created>
  <dcterms:modified xsi:type="dcterms:W3CDTF">2024-12-03T18:47:47Z</dcterms:modified>
</cp:coreProperties>
</file>